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3"/>
    <p:restoredTop sz="94673"/>
  </p:normalViewPr>
  <p:slideViewPr>
    <p:cSldViewPr snapToGrid="0" snapToObjects="1">
      <p:cViewPr varScale="1">
        <p:scale>
          <a:sx n="86" d="100"/>
          <a:sy n="86" d="100"/>
        </p:scale>
        <p:origin x="216" y="5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B2BD0-D780-D648-BB6F-76BC348530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8CE05C-52D5-994A-998B-DC9A48E674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818B67-0D46-8246-BF05-8989842A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F506F-38E4-3E43-80F4-0614F7BAB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9E1EF-0067-A647-8433-93E95A9F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951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214BF-8F5E-8642-A1B8-368739F3F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5E893AD-7101-944B-BF5B-BB18567090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19AC13-5C3C-BC40-922C-D04E2B388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C46B4E-6CE5-8B46-AFD3-E7F9ECC70B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D0223-4339-5C40-BEED-0A12DD8AF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475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6A1C9D-B9C1-7A4D-BD35-113BF5D33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C6BC33-C8D0-6D4B-BF74-CCD9AC4483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27BC7A-9674-AC45-9A82-1E514F644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0DD87-480E-864F-941E-D51DB30AE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E7282-E254-4F41-8075-9D696238E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31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9F946-F0A3-4E44-B1ED-C5476801D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1B0C6-E0F7-C54E-A786-A33A13B9B8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33ADD-E34C-BB47-A924-EFCEBF3BF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28FE-2F5C-AF4F-AFC8-8CB38C3CDA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4FCC2A-47B3-5D43-8507-E49C68ECD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2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D3493-FF60-6242-9A54-4FD4575D7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E4E91D-760F-E047-BF1B-E9CDD92062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F9BBBB-4E53-C14C-B848-02E780967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8CED5-79C4-EE41-8D73-6D89B82C67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9ABA2-CE9C-2445-ACD1-02367A86C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772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911A8-69FE-9B4D-90B2-4D20A0716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BD0DE-25D1-5540-8C5A-CBEA0E5A39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2836AA-5DC7-C648-9747-EFB3A70AD3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19FF3A-F621-2144-838F-06E58B629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1EFEF-1B26-D141-A5F9-D0D7D0508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BA6B14-DFA2-434A-9F18-9E2E189BC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18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51F02-7E68-9C42-B5D3-38C86E8C9A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75CC1B-9102-B441-9944-359586CC4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9ECBE3-1A5D-824C-8C05-52A8EC434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5A19AC-5536-7042-B812-972EC42BC9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FFC220-E71E-CB4F-9794-6ED8349A08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FCFBDA-E8A8-2F43-8DA3-5475DB72D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6B7A5C-FDCD-6741-8BC2-E7691E4D8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E071A4-295A-C846-BB28-FC15955EE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92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B74028-1315-394F-9E52-12B935EF2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7CD358-D6BC-E048-8763-3DD28C54B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49ACE2-1A9F-4C49-A4A1-E713AD49B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FA7BA3-FB4F-514F-8315-690C42E70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15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B494AF-31C6-9A4D-BF7C-837FC315A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4CE360C-F66E-5D4D-BB56-E82EEEF90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0C36A0-E7BC-E145-A587-9E37F2794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435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16CB2-368A-2248-B7A6-9BC7AE94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08D72-387D-1441-952C-5BF754652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0CB945-1971-CF4E-987C-D123AF62F2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977A653-2EF6-0E41-8A04-F751DE089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9721CA-CDD7-9044-89A4-9B4D7CD1F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4B503E-37E7-D540-B5C7-EC9BC995A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2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1D5AD-4C9B-584E-9857-8CDF54C65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E30FBC9-D1A4-844E-97FA-52491C5154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37EBD4-3012-0F4E-8F99-C132C7A00B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804C2-FAB9-E44A-B999-04BCBB339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E0331-CBAB-AB46-919E-16E85C061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1CD29B-3722-3742-976A-92759C5EE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05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68E74C-87C0-664E-9372-C1319521EF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583801-1728-364C-A7F2-DF4A207529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DFF1E-1711-FF40-B851-BF441635C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22EDD-D437-3C4F-B8A1-353C3159C715}" type="datetimeFigureOut">
              <a:rPr lang="en-US" smtClean="0"/>
              <a:t>7/14/21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4E5ED1-D179-5240-B2D0-8C79AAE852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787E32-D867-4444-AF7E-AAD354B2A0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F04F1F-92D0-A341-9297-8BC23A526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5973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8E674-34B6-F241-8F08-5F1C81832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Wix</a:t>
            </a:r>
            <a:r>
              <a:rPr lang="en-US" dirty="0"/>
              <a:t> Workshop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771D6C-A170-CF49-9250-987E6CC723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169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864501-978A-F041-A4BB-B9B1FE6E1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a Dropdown Menu to a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015E5C-3118-5842-AFDE-F5CAE270F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 Dropdown list choices, select </a:t>
            </a:r>
            <a:r>
              <a:rPr lang="en-US" i="1" dirty="0"/>
              <a:t>Connect to Data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Connect a Dataset, select the dataset you created (a box should appear with the name of your dataset)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dataset settings, select </a:t>
            </a:r>
            <a:r>
              <a:rPr lang="en-US" i="1" dirty="0"/>
              <a:t>Read-Only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Filter, select </a:t>
            </a:r>
            <a:r>
              <a:rPr lang="en-US" i="1" dirty="0"/>
              <a:t>Add Filter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Set condition to “Is”, then select </a:t>
            </a:r>
            <a:r>
              <a:rPr lang="en-US" i="1" dirty="0"/>
              <a:t>User Input Element</a:t>
            </a:r>
            <a:r>
              <a:rPr lang="en-US" dirty="0"/>
              <a:t> under Value Source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Add Filter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242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230F8-2354-C145-8D1D-E2685A82F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Linking a Text Box to a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99E0B-AD44-5741-BE49-096D4FAB60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Add a text box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text box options, select </a:t>
            </a:r>
            <a:r>
              <a:rPr lang="en-US" i="1" dirty="0"/>
              <a:t>Connect to Data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the dataset, then under connection options select </a:t>
            </a:r>
            <a:r>
              <a:rPr lang="en-US" i="1" dirty="0"/>
              <a:t>Text (Rich Text)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2719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48197-C1C5-714C-AF20-30037F0B9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Changes to a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8654A5-88D6-694F-B925-632C7BAC59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Click on dataset box, then select </a:t>
            </a:r>
            <a:r>
              <a:rPr lang="en-US" i="1" dirty="0"/>
              <a:t>Manage Content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Type one category for each line (NOTE: make sure categories are spelled exactly as they are in the dropdown menu)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text, select the text you would like to display when a user clicks on a category in the dropdown menu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8330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AD220-D401-3548-9FB4-44D61BB7B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Changing Word Font/Color Within a Dataset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61C32B-4792-BE4D-86F9-B792743848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 sidebar menu, select </a:t>
            </a:r>
            <a:r>
              <a:rPr lang="en-US" i="1" dirty="0"/>
              <a:t>theme manager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text, then select </a:t>
            </a:r>
            <a:r>
              <a:rPr lang="en-US" i="1" dirty="0"/>
              <a:t>paragraph 1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your word font/color of your choice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Repeat on Paragraph 2 and 3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manage content, go to Rich 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Highlight the words you want to change, then select P1, P2, or P3 based on the theme you created for each one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85957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CD547-0D43-F448-9CC0-464CAA634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Any Questions?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1601B-B454-8F4E-9D10-EE36756216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92053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8422E-AFB3-4243-A687-068B9CD2A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guide will teach you how to: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0B49C4-ADF1-F64A-8799-387AA3411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Create a website</a:t>
            </a:r>
          </a:p>
          <a:p>
            <a:r>
              <a:rPr lang="en-US" dirty="0"/>
              <a:t>Access the </a:t>
            </a:r>
            <a:r>
              <a:rPr lang="en-US" dirty="0" err="1"/>
              <a:t>Wix</a:t>
            </a:r>
            <a:r>
              <a:rPr lang="en-US" dirty="0"/>
              <a:t> website editor</a:t>
            </a:r>
          </a:p>
          <a:p>
            <a:r>
              <a:rPr lang="en-US" dirty="0"/>
              <a:t>Create/edit a menu</a:t>
            </a:r>
          </a:p>
          <a:p>
            <a:r>
              <a:rPr lang="en-US" dirty="0"/>
              <a:t>Add/make changes to a text box</a:t>
            </a:r>
          </a:p>
          <a:p>
            <a:r>
              <a:rPr lang="en-US" dirty="0"/>
              <a:t>Add a link to a piece of text </a:t>
            </a:r>
          </a:p>
          <a:p>
            <a:r>
              <a:rPr lang="en-US" dirty="0"/>
              <a:t>Creating a dropdown list</a:t>
            </a:r>
          </a:p>
          <a:p>
            <a:r>
              <a:rPr lang="en-US" dirty="0"/>
              <a:t>Add a dataset</a:t>
            </a:r>
          </a:p>
          <a:p>
            <a:r>
              <a:rPr lang="en-US" dirty="0"/>
              <a:t>Linking dropdown menu to a dataset</a:t>
            </a:r>
          </a:p>
          <a:p>
            <a:r>
              <a:rPr lang="en-US" dirty="0"/>
              <a:t>Linking a text box to a dataset</a:t>
            </a:r>
          </a:p>
          <a:p>
            <a:r>
              <a:rPr lang="en-US" dirty="0"/>
              <a:t>Make changes to a dataset</a:t>
            </a:r>
          </a:p>
          <a:p>
            <a:r>
              <a:rPr lang="en-US" dirty="0"/>
              <a:t>Changing word font/color within a dataset</a:t>
            </a:r>
          </a:p>
        </p:txBody>
      </p:sp>
    </p:spTree>
    <p:extLst>
      <p:ext uri="{BB962C8B-B14F-4D97-AF65-F5344CB8AC3E}">
        <p14:creationId xmlns:p14="http://schemas.microsoft.com/office/powerpoint/2010/main" val="793313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FCD3B7-2A13-4940-B345-3E68F4DB5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Website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E02E-6227-C545-80D4-91C96625A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Log into </a:t>
            </a:r>
            <a:r>
              <a:rPr lang="en-US" dirty="0" err="1"/>
              <a:t>Wix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Go to dashboard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the top left corner, click on dropdown list next to </a:t>
            </a:r>
            <a:r>
              <a:rPr lang="en-US" dirty="0" err="1"/>
              <a:t>Wix</a:t>
            </a:r>
            <a:r>
              <a:rPr lang="en-US" dirty="0"/>
              <a:t> logo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Create New Site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bottom right corner, click </a:t>
            </a:r>
            <a:r>
              <a:rPr lang="en-US" i="1" dirty="0"/>
              <a:t>Skip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Edit a Template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Blank Templates </a:t>
            </a:r>
            <a:r>
              <a:rPr lang="en-US" dirty="0"/>
              <a:t>(next to More dropdown button)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i="1" dirty="0"/>
              <a:t>Start from Scratch </a:t>
            </a:r>
            <a:r>
              <a:rPr lang="en-US" dirty="0"/>
              <a:t>template, click </a:t>
            </a:r>
            <a:r>
              <a:rPr lang="en-US" i="1" dirty="0"/>
              <a:t>Edit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Publish</a:t>
            </a:r>
            <a:r>
              <a:rPr lang="en-US" dirty="0"/>
              <a:t> in top right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7934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1C505-1B6A-1441-8084-66AAC7F10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Accessing </a:t>
            </a:r>
            <a:r>
              <a:rPr lang="en-US" dirty="0" err="1"/>
              <a:t>Wix</a:t>
            </a:r>
            <a:r>
              <a:rPr lang="en-US" dirty="0"/>
              <a:t>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21E7F-1991-134F-B148-DD500E104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dashboard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top left corner, click dropdown list next to </a:t>
            </a:r>
            <a:r>
              <a:rPr lang="en-US" dirty="0" err="1"/>
              <a:t>Wix</a:t>
            </a:r>
            <a:r>
              <a:rPr lang="en-US" dirty="0"/>
              <a:t> logo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on site you would like to edit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Site Actions and then click </a:t>
            </a:r>
            <a:r>
              <a:rPr lang="en-US" i="1" dirty="0"/>
              <a:t>edit site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65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86A22-3AB8-274B-9C28-80655CC511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Creating/Editing a Menu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5686B-0C46-1042-B390-86128CF8C8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In top left corner of click the </a:t>
            </a:r>
            <a:r>
              <a:rPr lang="en-US" i="1" dirty="0"/>
              <a:t>Page</a:t>
            </a:r>
            <a:r>
              <a:rPr lang="en-US" dirty="0"/>
              <a:t> dropdown button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Manage Pages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Add Page, </a:t>
            </a:r>
            <a:r>
              <a:rPr lang="en-US" dirty="0"/>
              <a:t>then click </a:t>
            </a:r>
            <a:r>
              <a:rPr lang="en-US" i="1" dirty="0"/>
              <a:t>Blank Page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Name the page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Sidebar menu, click </a:t>
            </a:r>
            <a:r>
              <a:rPr lang="en-US" i="1" dirty="0"/>
              <a:t>Add</a:t>
            </a:r>
            <a:r>
              <a:rPr lang="en-US" dirty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on </a:t>
            </a:r>
            <a:r>
              <a:rPr lang="en-US" i="1" dirty="0"/>
              <a:t>Menu</a:t>
            </a:r>
            <a:r>
              <a:rPr lang="en-US" dirty="0"/>
              <a:t> option, then add a horizontal menu </a:t>
            </a:r>
          </a:p>
          <a:p>
            <a:pPr marL="514350" indent="-514350">
              <a:buFont typeface="+mj-lt"/>
              <a:buAutoNum type="arabicPeriod"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1863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FD1CF-EB8E-1C47-AA45-BADB469428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Adding/Making Changes to a Text Box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B1CD05-2752-AA45-B69E-80586273E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Go to page you would like to add text box 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 side bar menu, click </a:t>
            </a:r>
            <a:r>
              <a:rPr lang="en-US" i="1" dirty="0"/>
              <a:t>Add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</a:t>
            </a:r>
            <a:r>
              <a:rPr lang="en-US" i="1" dirty="0"/>
              <a:t>Text,</a:t>
            </a:r>
            <a:r>
              <a:rPr lang="en-US" dirty="0"/>
              <a:t> then select the type of text you would like to add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Once added, double click on text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changes as you see necessary 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2983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41D8E1-34F2-3D46-A70B-6B7155AE7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Adding a Link to a Piece of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56C33-64D3-3440-AAAC-CAEED5A37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Double click on text box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text settings, select </a:t>
            </a:r>
            <a:r>
              <a:rPr lang="en-US" i="1" dirty="0"/>
              <a:t>Link</a:t>
            </a:r>
            <a:r>
              <a:rPr lang="en-US" dirty="0"/>
              <a:t> (under font size)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Link the information you would like the text to connect to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0439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B294B3-FC65-0E47-929B-B5C9E2FBE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Creating/Editing a Dropdown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30E354-7290-4B46-9595-8B3EF89B5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On sidebar menu, click </a:t>
            </a:r>
            <a:r>
              <a:rPr lang="en-US" i="1" dirty="0"/>
              <a:t>add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i="1" dirty="0"/>
              <a:t>Input</a:t>
            </a:r>
            <a:r>
              <a:rPr lang="en-US" dirty="0"/>
              <a:t> tab, click </a:t>
            </a:r>
            <a:r>
              <a:rPr lang="en-US" i="1" dirty="0"/>
              <a:t>Dropdown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Double click on dropdown to add/change your choices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settings under dropdown list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</a:t>
            </a:r>
            <a:r>
              <a:rPr lang="en-US" i="1" dirty="0"/>
              <a:t>Show Initial Text, </a:t>
            </a:r>
            <a:r>
              <a:rPr lang="en-US" dirty="0"/>
              <a:t>select </a:t>
            </a:r>
            <a:r>
              <a:rPr lang="en-US" i="1" dirty="0"/>
              <a:t>Item From Dropdown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060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C85A5-D99A-614D-BA39-2BCE84510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Dataset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3591FD-7D15-A44E-8561-9FABDD785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Under sidebar menu, select </a:t>
            </a:r>
            <a:r>
              <a:rPr lang="en-US" i="1" dirty="0"/>
              <a:t>Content Manager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</a:t>
            </a:r>
            <a:r>
              <a:rPr lang="en-US" i="1" dirty="0"/>
              <a:t>Create New Collection,</a:t>
            </a:r>
            <a:r>
              <a:rPr lang="en-US" dirty="0"/>
              <a:t> then give it a title (i.e. Publications)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Under Title, select properties and change field name to “Category”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Click the Add logo on the dataset, then name it and choose </a:t>
            </a:r>
            <a:r>
              <a:rPr lang="en-US" i="1" dirty="0"/>
              <a:t>Rich Text </a:t>
            </a:r>
            <a:r>
              <a:rPr lang="en-US" dirty="0"/>
              <a:t>under “Field Type”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save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5954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638</Words>
  <Application>Microsoft Macintosh PowerPoint</Application>
  <PresentationFormat>Widescreen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Wix Workshop</vt:lpstr>
      <vt:lpstr>This guide will teach you how to: </vt:lpstr>
      <vt:lpstr>Creating a Website</vt:lpstr>
      <vt:lpstr>Accessing Wix Editor</vt:lpstr>
      <vt:lpstr>Creating/Editing a Menu </vt:lpstr>
      <vt:lpstr>Adding/Making Changes to a Text Box</vt:lpstr>
      <vt:lpstr>Adding a Link to a Piece of Text</vt:lpstr>
      <vt:lpstr>Creating/Editing a Dropdown List</vt:lpstr>
      <vt:lpstr>Creating a Dataset </vt:lpstr>
      <vt:lpstr>Linking a Dropdown Menu to a Dataset</vt:lpstr>
      <vt:lpstr>Linking a Text Box to a Dataset</vt:lpstr>
      <vt:lpstr>Making Changes to a Dataset</vt:lpstr>
      <vt:lpstr>Changing Word Font/Color Within a Dataset</vt:lpstr>
      <vt:lpstr>Any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Wix Workshop</dc:title>
  <dc:creator>Mandel, Spencer</dc:creator>
  <cp:lastModifiedBy>Mandel, Spencer</cp:lastModifiedBy>
  <cp:revision>19</cp:revision>
  <dcterms:created xsi:type="dcterms:W3CDTF">2021-07-12T18:21:10Z</dcterms:created>
  <dcterms:modified xsi:type="dcterms:W3CDTF">2021-07-14T14:55:01Z</dcterms:modified>
</cp:coreProperties>
</file>